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6"/>
  </p:notesMasterIdLst>
  <p:handoutMasterIdLst>
    <p:handoutMasterId r:id="rId17"/>
  </p:handoutMasterIdLst>
  <p:sldIdLst>
    <p:sldId id="332" r:id="rId7"/>
    <p:sldId id="335" r:id="rId8"/>
    <p:sldId id="336" r:id="rId9"/>
    <p:sldId id="338" r:id="rId10"/>
    <p:sldId id="337" r:id="rId11"/>
    <p:sldId id="339" r:id="rId12"/>
    <p:sldId id="341" r:id="rId13"/>
    <p:sldId id="340" r:id="rId14"/>
    <p:sldId id="333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88" autoAdjust="0"/>
  </p:normalViewPr>
  <p:slideViewPr>
    <p:cSldViewPr snapToGrid="0">
      <p:cViewPr varScale="1">
        <p:scale>
          <a:sx n="90" d="100"/>
          <a:sy n="90" d="100"/>
        </p:scale>
        <p:origin x="147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students how to add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54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use of motors and how we can use these to propel the vehicle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idea of driving both wheels and what the result of driving one wheel or wheels in opposite directions would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21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the motors are driven and give the students the opportunity to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880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programmable LEDs can show a range of colours by being able to mix RGB light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to turn on and off LEDs  and to rotate the position of which LEDs are on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students get the opportunity to experiment, especially with speed of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39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to turn on and off the buzzer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96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61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3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4106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328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8482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282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6856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1342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741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35603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61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532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047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1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7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11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284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5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7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0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3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8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9460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5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64900" y="4507435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Lesson 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Outputs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251" y="597759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code to produce an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flash 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change colour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motor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changes for specific angles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code to enable and disable the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buzzer</a:t>
            </a:r>
            <a:endParaRPr lang="en-GB" dirty="0">
              <a:solidFill>
                <a:srgbClr val="002B4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7C22-80A0-489B-8641-A3B35199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C6F0-502E-424D-87A9-EAC12C5A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81713"/>
            <a:ext cx="11180867" cy="4595203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you have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Extensions added to the project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D90A-17B6-48B1-A1C0-9A1EBEADD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600" y="981713"/>
            <a:ext cx="2118240" cy="1949624"/>
          </a:xfrm>
          <a:prstGeom prst="rect">
            <a:avLst/>
          </a:prstGeom>
        </p:spPr>
      </p:pic>
      <p:pic>
        <p:nvPicPr>
          <p:cNvPr id="6" name="bitbot">
            <a:hlinkClick r:id="" action="ppaction://media"/>
            <a:extLst>
              <a:ext uri="{FF2B5EF4-FFF2-40B4-BE49-F238E27FC236}">
                <a16:creationId xmlns:a16="http://schemas.microsoft.com/office/drawing/2014/main" id="{7A4F680B-896A-4996-848F-6E2313D372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112" y="1458020"/>
            <a:ext cx="8727440" cy="44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3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7C22-80A0-489B-8641-A3B35199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C6F0-502E-424D-87A9-EAC12C5A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15293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Drive Motors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Drive Motor for given time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Spin Wheels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Spin Wheels for given time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Drive left or right motor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Spin drives the chosen wheel forward but the opposite in reverse</a:t>
            </a: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A7444-9660-B87B-7B27-446212A6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14" y="441791"/>
            <a:ext cx="4073504" cy="51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B7BD-FC95-42D4-A920-A5D8F697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FC84E-C512-42AA-BC0B-F436549A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126026"/>
            <a:ext cx="6609819" cy="2266950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Getting Started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the example right – predict what will happen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drive the robot in a square and return to the starting 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20EC64-70CB-4143-8901-54D871A0D0B1}"/>
              </a:ext>
            </a:extLst>
          </p:cNvPr>
          <p:cNvSpPr/>
          <p:nvPr/>
        </p:nvSpPr>
        <p:spPr>
          <a:xfrm>
            <a:off x="492021" y="3645376"/>
            <a:ext cx="111807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Pro-tip</a:t>
            </a:r>
          </a:p>
          <a:p>
            <a:pPr marL="342900" indent="-342900">
              <a:buClr>
                <a:srgbClr val="0091BD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Spin drives one motor forward and one in reverse</a:t>
            </a:r>
          </a:p>
          <a:p>
            <a:pPr marL="0" indent="0">
              <a:buNone/>
            </a:pP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Stretch Tasks</a:t>
            </a:r>
          </a:p>
          <a:p>
            <a:pPr marL="342900" indent="-342900">
              <a:buClr>
                <a:srgbClr val="0091BD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drive the robot in a triangle or other polygon pattern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0E81F-11F0-5150-1D64-7E315E83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708" y="634842"/>
            <a:ext cx="3489716" cy="27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6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B7BD-FC95-42D4-A920-A5D8F697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FC84E-C512-42AA-BC0B-F436549A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09039"/>
            <a:ext cx="10653395" cy="526278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Normally changing LEDs is a two-stage process 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the change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the change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set to automatically update so any changes are applied without the need to update</a:t>
            </a:r>
          </a:p>
          <a:p>
            <a:pPr>
              <a:spcBef>
                <a:spcPts val="1200"/>
              </a:spcBef>
            </a:pPr>
            <a:endParaRPr lang="en-GB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97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4-D2A7-4B06-BF9F-300BFBD9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LEDs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8A3DA-2EAF-4E4A-A717-8920A85B1E91}"/>
              </a:ext>
            </a:extLst>
          </p:cNvPr>
          <p:cNvSpPr txBox="1"/>
          <p:nvPr/>
        </p:nvSpPr>
        <p:spPr>
          <a:xfrm>
            <a:off x="2726726" y="1341144"/>
            <a:ext cx="8723593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Getting Started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the example on the left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Pro-tip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Shift</a:t>
            </a: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moves one step, </a:t>
            </a:r>
            <a:r>
              <a:rPr lang="en-GB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rotate</a:t>
            </a: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keeps going around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Stretch Task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on the first LED and move it round one place to the end of the row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Thoughts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fast can the lights change? What is the lowest practical delay to use?</a:t>
            </a:r>
            <a:endParaRPr lang="en-GB" sz="2400" kern="12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DAF82-7E65-6321-24C9-28BE907E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593"/>
            <a:ext cx="2638167" cy="12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8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B7BD-FC95-42D4-A920-A5D8F697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Buzzer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FC84E-C512-42AA-BC0B-F436549A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6518275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buzzer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be enabled and disabled in the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buzzer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pause block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keep it ‘on’ or ‘off’ for a given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85C9A-759F-4AE1-924D-6DDA44A2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25" y="1237785"/>
            <a:ext cx="24384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1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383</Words>
  <Application>Microsoft Office PowerPoint</Application>
  <PresentationFormat>Widescreen</PresentationFormat>
  <Paragraphs>56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Lato</vt:lpstr>
      <vt:lpstr>Wingdings</vt:lpstr>
      <vt:lpstr>1_Arm_PPT_Public</vt:lpstr>
      <vt:lpstr>Outputs </vt:lpstr>
      <vt:lpstr>Objectives</vt:lpstr>
      <vt:lpstr>Using the Motors</vt:lpstr>
      <vt:lpstr>Using the Motors</vt:lpstr>
      <vt:lpstr>Using the Motors</vt:lpstr>
      <vt:lpstr>Using the LEDs</vt:lpstr>
      <vt:lpstr>Using the LEDs</vt:lpstr>
      <vt:lpstr>Using the Buzzer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2024-11-03T12:20:58Z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